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0693400" cy="15122525"/>
  <p:notesSz cx="6797675" cy="9928225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1301" y="-826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13/4/2023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13/4/2023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13/4/2023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dirty="0" err="1"/>
              <a:t>Kλικ</a:t>
            </a:r>
            <a:r>
              <a:rPr lang="el-GR" dirty="0"/>
              <a:t> για επεξεργασία των στυλ του υποδείγματος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13/4/2023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13/4/2023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13/4/2023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13/4/2023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13/4/2023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13/4/2023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13/4/2023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13/4/2023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63"/>
            <a:ext cx="10701338" cy="15120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13/4/2023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738189" y="3672830"/>
            <a:ext cx="935422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enterprise </a:t>
            </a:r>
            <a:r>
              <a:rPr lang="el-GR" sz="12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ΚΑΠΕΤΑΣ ΤΟΥΡΙΣΤΙΚΗ Μ.ΙΚΕ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based in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Central Macedonia region, has joined the Action “Supporting the Establishment and Operation of New SMEs in the tourism sector” with a total budget of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689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million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€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500,6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million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from </a:t>
            </a:r>
            <a:r>
              <a:rPr lang="en-US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EPAnEK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and 188,4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million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from Regional Operational </a:t>
            </a:r>
            <a:r>
              <a:rPr lang="en-US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Programmes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). The Action aims at supporting tourism entrepreneurship by establishing new very small, small and medium - sized enterprises  in the tourism sector.</a:t>
            </a:r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investment’s total budget is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71.441,00 €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out of which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35.720,50 €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is public expenditure. The Action is co-financed by Greece and the European Union - European Regional Development Fund.</a:t>
            </a:r>
          </a:p>
          <a:p>
            <a:pPr algn="just"/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738189" y="5270350"/>
            <a:ext cx="9335688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approved </a:t>
            </a:r>
            <a:r>
              <a:rPr lang="en-US" sz="1200" b="1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subsidised</a:t>
            </a: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Business Plan includes expenditures on the following categories:</a:t>
            </a: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Buildings, other facilities and surrounding area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Machinery, installations and environmental protection equipment along with energy and water saving equipment.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Technical engineering studies and tax and legal advisory services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Software and digital services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Preparation and monitoring the implementation of the Investment Plan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Means of transport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>
              <a:lnSpc>
                <a:spcPct val="150000"/>
              </a:lnSpc>
            </a:pP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Through the participation in the Action, the enterprise achieved: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Competitiveness improvement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Increase of profitability 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</a:t>
            </a:r>
            <a:r>
              <a:rPr lang="en-US" sz="12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Market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expenditure by adopting new products and services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Creating better quality products and services 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Increasing productivity and improvement of operational procedures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Reinforcing entrepreneurship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Creating / maintaining job positions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>
              <a:lnSpc>
                <a:spcPct val="150000"/>
              </a:lnSpc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support of </a:t>
            </a:r>
            <a:r>
              <a:rPr lang="en-US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EPAnEK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proved beneficial, not only for the enterprise but for the competitiveness of the national as well as the local economy. </a:t>
            </a:r>
          </a:p>
          <a:p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610</TotalTime>
  <Words>252</Words>
  <Application>Microsoft Office PowerPoint</Application>
  <PresentationFormat>Προσαρμογή</PresentationFormat>
  <Paragraphs>21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THANOS KAPETAS</cp:lastModifiedBy>
  <cp:revision>66</cp:revision>
  <cp:lastPrinted>2019-12-05T14:32:32Z</cp:lastPrinted>
  <dcterms:created xsi:type="dcterms:W3CDTF">2018-02-13T12:16:57Z</dcterms:created>
  <dcterms:modified xsi:type="dcterms:W3CDTF">2023-04-13T06:12:28Z</dcterms:modified>
</cp:coreProperties>
</file>