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301" y="-82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10701338" cy="151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672830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ΚΑΠΕΤΑΣ ΤΟΥΡΙΣΤΙΚΗ Μ.ΙΚΕ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Central Macedonia region, has joined the Action “Supporting the Establishment and Operation of New SMEs in the tourism sector” with a total budget of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71.441,00 €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35.720,50 €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by Greece and the European Union - European Regional Development Fund.</a:t>
            </a:r>
          </a:p>
          <a:p>
            <a:pPr algn="just"/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Buildings, other facilities and surrounding area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Technical engineering studies and tax and legal advisory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and digital services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and monitoring the implementation of the Investment 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Competitiveness 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Increasing 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Reinforcing 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Creating 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252</Words>
  <Application>Microsoft Office PowerPoint</Application>
  <PresentationFormat>Προσαρμογή</PresentationFormat>
  <Paragraphs>21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THANOS KAPETAS</cp:lastModifiedBy>
  <cp:revision>66</cp:revision>
  <cp:lastPrinted>2019-12-05T14:32:32Z</cp:lastPrinted>
  <dcterms:created xsi:type="dcterms:W3CDTF">2018-02-13T12:16:57Z</dcterms:created>
  <dcterms:modified xsi:type="dcterms:W3CDTF">2023-04-13T06:12:28Z</dcterms:modified>
</cp:coreProperties>
</file>