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9799638" cy="14355763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01" y="-2827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4_ΤΟΥΡΙΣΜΟΣ\ΥΛΙΚΟ_ΔΙΚΑΙΟΥΧΩΝ\tourismosdikaiouxoiEPEND3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10694988" cy="151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672830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ΚΑΠΕΤΑΣ ΤΟΥΡΙΣΤΙΚΙΚΗ Μ ΙΚΕ που εδρεύει στην περιφέρεια Κ ΜΑΚΕΔΟΝΙΑΣ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71.441,00 €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35.720,50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85231"/>
            <a:ext cx="921702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232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THANOS KAPETAS</cp:lastModifiedBy>
  <cp:revision>49</cp:revision>
  <cp:lastPrinted>2023-03-21T09:22:26Z</cp:lastPrinted>
  <dcterms:created xsi:type="dcterms:W3CDTF">2018-02-13T12:16:57Z</dcterms:created>
  <dcterms:modified xsi:type="dcterms:W3CDTF">2023-04-13T06:11:32Z</dcterms:modified>
</cp:coreProperties>
</file>